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2" r:id="rId4"/>
    <p:sldId id="257" r:id="rId5"/>
    <p:sldId id="258" r:id="rId6"/>
    <p:sldId id="259" r:id="rId7"/>
    <p:sldId id="260" r:id="rId8"/>
    <p:sldId id="269" r:id="rId9"/>
    <p:sldId id="276" r:id="rId10"/>
    <p:sldId id="270" r:id="rId11"/>
    <p:sldId id="271" r:id="rId12"/>
    <p:sldId id="277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14" autoAdjust="0"/>
  </p:normalViewPr>
  <p:slideViewPr>
    <p:cSldViewPr>
      <p:cViewPr varScale="1">
        <p:scale>
          <a:sx n="66" d="100"/>
          <a:sy n="66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518D-A793-42FA-A7DB-CF4E4E2879E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CEC0-2C50-4A09-BE25-9F70CBFE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5F20-1833-4088-B6D8-DD1306D42964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FED1-5E9E-49AE-A1FE-27EA1D635C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dyssey-team-page.pvsd.east.schoolfusion.us/modules/groups/integrated_home.phtml?gid=445352&amp;sessionid=fc7ae1c37a88f0c73bce267009227a6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dyssey-team-page.pvsd.east.schoolfusion.us/modules/groups/integrated_home.phtml?gid=445352&amp;sessionid=fc7ae1c37a88f0c73bce267009227a6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7848600" cy="5943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25" y="685800"/>
            <a:ext cx="8605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Voyager</a:t>
            </a:r>
            <a:r>
              <a:rPr lang="en-US" sz="7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Team Science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ntCD1\Animated\j02190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14800"/>
            <a:ext cx="2028824" cy="2057400"/>
          </a:xfrm>
          <a:prstGeom prst="rect">
            <a:avLst/>
          </a:prstGeom>
          <a:noFill/>
        </p:spPr>
      </p:pic>
      <p:pic>
        <p:nvPicPr>
          <p:cNvPr id="1029" name="Picture 5" descr="C:\Documents and Settings\cblack\Local Settings\Temporary Internet Files\Content.IE5\I8M1N9M4\MP900437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384089" cy="1905000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ntCD1\ClipArt2\j02288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2547872" cy="167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57585" y="2133600"/>
            <a:ext cx="407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Mr</a:t>
            </a:r>
            <a:r>
              <a:rPr lang="en-US" sz="5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s. Anestad</a:t>
            </a:r>
            <a:endParaRPr lang="en-US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will be some requests during the year for small supplies.  Thank you in advance for your help in sending in these supplies.  Items may include things like a food item for the edible item observation, paper towels, or other low cost items.</a:t>
            </a:r>
          </a:p>
          <a:p>
            <a:r>
              <a:rPr lang="en-US" dirty="0" smtClean="0"/>
              <a:t>In general the classroom runs out of tissues by late winter/early spring.  If you are ever able to send in extras it is greatly appreciated.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Literacy Explorations – period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has nothing to do with Science but since I have some extra time…</a:t>
            </a:r>
          </a:p>
          <a:p>
            <a:r>
              <a:rPr lang="en-US" dirty="0" smtClean="0"/>
              <a:t>Every other day and might not be with me (and not every student has it, so don’t be alarmed if it’s not on your child’s schedule)</a:t>
            </a:r>
          </a:p>
          <a:p>
            <a:r>
              <a:rPr lang="en-US" dirty="0" smtClean="0"/>
              <a:t>It is an ungraded class, but students are of course still expected to complete the classwork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Periods 3 and 7/8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- </a:t>
            </a:r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specials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periods is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every other day with language and coding every other day.  Ex: ACE </a:t>
            </a:r>
            <a:r>
              <a:rPr lang="en-US" dirty="0" err="1" smtClean="0"/>
              <a:t>phys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; BDF French.</a:t>
            </a:r>
          </a:p>
          <a:p>
            <a:r>
              <a:rPr lang="en-US" dirty="0" smtClean="0"/>
              <a:t>Students take exploratory French, Spanish and computers</a:t>
            </a:r>
          </a:p>
          <a:p>
            <a:r>
              <a:rPr lang="en-US" dirty="0" smtClean="0"/>
              <a:t>The other period is specials.  Each one lasts for a vector which is about eight weeks.  Sixth grade specials are tech </a:t>
            </a:r>
            <a:r>
              <a:rPr lang="en-US" dirty="0" err="1" smtClean="0"/>
              <a:t>ed</a:t>
            </a:r>
            <a:r>
              <a:rPr lang="en-US" dirty="0" smtClean="0"/>
              <a:t>, family and consumer science, music, digital literacy and art.</a:t>
            </a:r>
          </a:p>
          <a:p>
            <a:r>
              <a:rPr lang="en-US" dirty="0" smtClean="0"/>
              <a:t>Specials are all graded classes</a:t>
            </a:r>
          </a:p>
          <a:p>
            <a:r>
              <a:rPr lang="en-US" dirty="0" smtClean="0"/>
              <a:t>If you have questions about a grade in specials, reach out to that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4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Period 10 - Advisory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usic ensembles (Chorus, Band, Orchestra</a:t>
            </a:r>
            <a:r>
              <a:rPr lang="en-US" dirty="0" smtClean="0"/>
              <a:t>)</a:t>
            </a:r>
          </a:p>
          <a:p>
            <a:r>
              <a:rPr lang="en-US" dirty="0"/>
              <a:t>Support from Mrs. Rhone (special education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Small group instruction for enrichment and </a:t>
            </a:r>
            <a:r>
              <a:rPr lang="en-US" dirty="0" smtClean="0"/>
              <a:t>support – observations from teachers </a:t>
            </a:r>
            <a:r>
              <a:rPr lang="en-US" smtClean="0"/>
              <a:t>in regards to areas of need.</a:t>
            </a:r>
            <a:endParaRPr lang="en-US" dirty="0" smtClean="0"/>
          </a:p>
          <a:p>
            <a:r>
              <a:rPr lang="en-US" dirty="0" smtClean="0"/>
              <a:t>MTSS – Multi Tiered Systems of Support (students take an online assessment three ties per year which shows areas of needs and instruction in small groups given based on needs)</a:t>
            </a:r>
            <a:endParaRPr lang="en-US" dirty="0" smtClean="0"/>
          </a:p>
          <a:p>
            <a:r>
              <a:rPr lang="en-US" dirty="0" smtClean="0"/>
              <a:t>Might </a:t>
            </a:r>
            <a:r>
              <a:rPr lang="en-US" dirty="0" smtClean="0"/>
              <a:t>be with me or Mrs. Terry depending on targeted skill – fluid based on </a:t>
            </a:r>
            <a:r>
              <a:rPr lang="en-US" dirty="0" smtClean="0"/>
              <a:t>need</a:t>
            </a:r>
          </a:p>
          <a:p>
            <a:r>
              <a:rPr lang="en-US" dirty="0" smtClean="0"/>
              <a:t>This is NOT a study hall and students should not expect to be able to use the time for homework.</a:t>
            </a:r>
          </a:p>
        </p:txBody>
      </p:sp>
    </p:spTree>
    <p:extLst>
      <p:ext uri="{BB962C8B-B14F-4D97-AF65-F5344CB8AC3E}">
        <p14:creationId xmlns:p14="http://schemas.microsoft.com/office/powerpoint/2010/main" val="34117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coming and I am sure your child will have a great year on the Voyager team.  I’m excited and I hope they are too!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6" y="3200400"/>
            <a:ext cx="3333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do we learn in sixth grade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skills</a:t>
            </a:r>
          </a:p>
          <a:p>
            <a:r>
              <a:rPr lang="en-US" dirty="0" smtClean="0"/>
              <a:t>Astronomy</a:t>
            </a:r>
          </a:p>
          <a:p>
            <a:r>
              <a:rPr lang="en-US" dirty="0" smtClean="0"/>
              <a:t>Earth History</a:t>
            </a:r>
          </a:p>
          <a:p>
            <a:r>
              <a:rPr lang="en-US" dirty="0" smtClean="0"/>
              <a:t>Weather and Climate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1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r>
              <a:rPr lang="en-US" dirty="0" smtClean="0"/>
              <a:t>You probably noticed we’re not in a traditional looking science classroom.  That’s okay </a:t>
            </a:r>
            <a:r>
              <a:rPr lang="en-US" dirty="0" smtClean="0">
                <a:sym typeface="Wingdings" panose="05000000000000000000" pitchFamily="2" charset="2"/>
              </a:rPr>
              <a:t>!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Hands on activities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Working in groups</a:t>
            </a:r>
          </a:p>
          <a:p>
            <a:pPr lvl="1"/>
            <a:r>
              <a:rPr lang="en-US" dirty="0" smtClean="0"/>
              <a:t>Edible item observation lab: observe an edible item and make a hypothesis on what will happen when submerged in a cup of water</a:t>
            </a:r>
          </a:p>
          <a:p>
            <a:pPr lvl="1"/>
            <a:r>
              <a:rPr lang="en-US" dirty="0" smtClean="0"/>
              <a:t>Working with a partner, measure various items using the metric system</a:t>
            </a:r>
          </a:p>
          <a:p>
            <a:r>
              <a:rPr lang="en-US" dirty="0" smtClean="0"/>
              <a:t>No science fair – this is done in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61801" y="304800"/>
            <a:ext cx="5207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Activities/labs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Metric System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Scientific Process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think met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524000"/>
            <a:ext cx="3022600" cy="2266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04800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Science Process Skills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Astronomy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Space Exploration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Sun, Earth, &amp; Moon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Solar System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Planet research and project</a:t>
            </a:r>
            <a:endParaRPr lang="en-US" dirty="0"/>
          </a:p>
        </p:txBody>
      </p:sp>
      <p:pic>
        <p:nvPicPr>
          <p:cNvPr id="7" name="Picture 6" descr="Andromeda_gendler_s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495800"/>
            <a:ext cx="2971800" cy="2152304"/>
          </a:xfrm>
          <a:prstGeom prst="rect">
            <a:avLst/>
          </a:prstGeom>
        </p:spPr>
      </p:pic>
      <p:pic>
        <p:nvPicPr>
          <p:cNvPr id="8" name="Picture 7" descr="Moon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71600"/>
            <a:ext cx="2931117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Earth History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Look at the process and systems that helped form the Earth.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Grand Canyon formation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Analysis of rocks and the rock cycle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6400800" cy="186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Weather &amp; Climate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investigate local </a:t>
            </a:r>
            <a:r>
              <a:rPr lang="en-US" dirty="0" smtClean="0"/>
              <a:t>weather and </a:t>
            </a:r>
            <a:r>
              <a:rPr lang="en-US" dirty="0"/>
              <a:t>climate data and consider the impact of weather and weather-related disasters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relationship </a:t>
            </a:r>
            <a:r>
              <a:rPr lang="en-US" dirty="0"/>
              <a:t>between weather and </a:t>
            </a:r>
            <a:r>
              <a:rPr lang="en-US" dirty="0" smtClean="0"/>
              <a:t>climate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investigate </a:t>
            </a:r>
            <a:r>
              <a:rPr lang="en-US" dirty="0"/>
              <a:t>the factors </a:t>
            </a:r>
            <a:r>
              <a:rPr lang="en-US" dirty="0" smtClean="0"/>
              <a:t>                                     that </a:t>
            </a:r>
            <a:r>
              <a:rPr lang="en-US" dirty="0"/>
              <a:t>cause weather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19600"/>
            <a:ext cx="3810000" cy="21431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r>
              <a:rPr lang="en-US" dirty="0" smtClean="0"/>
              <a:t>Grades are based on a total points system, there is not a breakdown by categories</a:t>
            </a:r>
          </a:p>
          <a:p>
            <a:r>
              <a:rPr lang="en-US" dirty="0" smtClean="0"/>
              <a:t>General rule: The more time we spend on it, the more points it is worth</a:t>
            </a:r>
          </a:p>
          <a:p>
            <a:r>
              <a:rPr lang="en-US" dirty="0" smtClean="0"/>
              <a:t>Projects – some independent and some with partners.  If partner work I let the students choose their own partners and work in groups of two </a:t>
            </a:r>
            <a:r>
              <a:rPr lang="en-US" smtClean="0"/>
              <a:t>or three.</a:t>
            </a:r>
            <a:endParaRPr lang="en-US" dirty="0" smtClean="0"/>
          </a:p>
          <a:p>
            <a:r>
              <a:rPr lang="en-US" dirty="0" smtClean="0"/>
              <a:t>Assessments within each unit</a:t>
            </a:r>
          </a:p>
          <a:p>
            <a:pPr lvl="1"/>
            <a:r>
              <a:rPr lang="en-US" dirty="0" smtClean="0"/>
              <a:t>Always advanced notice and in class review</a:t>
            </a:r>
          </a:p>
          <a:p>
            <a:pPr lvl="1"/>
            <a:r>
              <a:rPr lang="en-US" dirty="0" smtClean="0"/>
              <a:t>Studying at home will also be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4234" y="304800"/>
            <a:ext cx="26427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rades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90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with language arts, having something totally new for homework </a:t>
            </a:r>
            <a:r>
              <a:rPr lang="en-US" dirty="0"/>
              <a:t>is </a:t>
            </a:r>
            <a:r>
              <a:rPr lang="en-US" dirty="0" smtClean="0"/>
              <a:t>rare</a:t>
            </a:r>
          </a:p>
          <a:p>
            <a:r>
              <a:rPr lang="en-US" dirty="0"/>
              <a:t>H</a:t>
            </a:r>
            <a:r>
              <a:rPr lang="en-US" dirty="0" smtClean="0"/>
              <a:t>owever</a:t>
            </a:r>
            <a:r>
              <a:rPr lang="en-US" dirty="0"/>
              <a:t>, might need to finish classwork at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As with language arts, it should not take more than about 15 minutes to complete.</a:t>
            </a:r>
          </a:p>
          <a:p>
            <a:r>
              <a:rPr lang="en-US" dirty="0" smtClean="0"/>
              <a:t>If you find homework is taking a lot of time, please contact me so we can discuss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5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686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do we learn in sixth grade science?</vt:lpstr>
      <vt:lpstr>PowerPoint Presentation</vt:lpstr>
      <vt:lpstr>PowerPoint Presentation</vt:lpstr>
      <vt:lpstr>Astronomy</vt:lpstr>
      <vt:lpstr>Earth History</vt:lpstr>
      <vt:lpstr>Weather &amp; Climate</vt:lpstr>
      <vt:lpstr>PowerPoint Presentation</vt:lpstr>
      <vt:lpstr>Homework</vt:lpstr>
      <vt:lpstr>Supplies</vt:lpstr>
      <vt:lpstr>Literacy Explorations – period 10</vt:lpstr>
      <vt:lpstr>Periods 3 and 7/8 - specials</vt:lpstr>
      <vt:lpstr>Period 10 - Advisory</vt:lpstr>
      <vt:lpstr>PowerPoint Presentation</vt:lpstr>
    </vt:vector>
  </TitlesOfParts>
  <Company>PVSD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cblack</dc:creator>
  <cp:lastModifiedBy>Anestad, Marianne</cp:lastModifiedBy>
  <cp:revision>105</cp:revision>
  <dcterms:created xsi:type="dcterms:W3CDTF">2011-09-21T14:06:21Z</dcterms:created>
  <dcterms:modified xsi:type="dcterms:W3CDTF">2018-08-23T19:40:23Z</dcterms:modified>
</cp:coreProperties>
</file>